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9"/>
    <p:restoredTop sz="94648"/>
  </p:normalViewPr>
  <p:slideViewPr>
    <p:cSldViewPr snapToGrid="0">
      <p:cViewPr varScale="1">
        <p:scale>
          <a:sx n="112" d="100"/>
          <a:sy n="112" d="100"/>
        </p:scale>
        <p:origin x="23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70D19-FAEC-F37B-2B5D-F9041403C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33BFAB-A9F6-7CCD-B4B5-262CB2DDB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801C-7D41-FFAF-FE62-9BC59D66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359F-F5FE-5A43-9912-E14EB80B25D6}" type="datetimeFigureOut">
              <a:rPr lang="en-NL" smtClean="0"/>
              <a:t>07/12/2023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0938E-7BF6-D70F-3DA4-F62352888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C129B-72C0-1861-FAC9-D144B7FA3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D7C7-2E19-404A-B0FB-C7DC8EECFA5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51471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75020-9886-0CB0-0C08-B76F60828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5F9E98-B679-3146-B9AE-1D993D7E87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348AB-33D8-BD30-EF61-928903A5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359F-F5FE-5A43-9912-E14EB80B25D6}" type="datetimeFigureOut">
              <a:rPr lang="en-NL" smtClean="0"/>
              <a:t>07/12/2023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1189F-5409-59DB-DEC3-AF8BE014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D83B1-5D15-5682-051F-3CFA72EF9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D7C7-2E19-404A-B0FB-C7DC8EECFA5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9075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D45EF8-087F-E1E6-BDCE-C037D086BA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115C74-F4D1-DAF9-0126-5BA2DA302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2077F-5CBC-95BA-BCFE-259161B15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359F-F5FE-5A43-9912-E14EB80B25D6}" type="datetimeFigureOut">
              <a:rPr lang="en-NL" smtClean="0"/>
              <a:t>07/12/2023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758F5-6B62-C23F-7DE1-8EC6F0743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F6624-0613-0D3D-AC9B-7FF2B1616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D7C7-2E19-404A-B0FB-C7DC8EECFA5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7694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BF642-463F-5229-A578-BE8B84C0F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F1D2D-B2F2-54DC-48D0-8ED8E26BE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66643-3E8C-AEC0-D82F-45FC698D3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359F-F5FE-5A43-9912-E14EB80B25D6}" type="datetimeFigureOut">
              <a:rPr lang="en-NL" smtClean="0"/>
              <a:t>07/12/2023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4D62F-E1C2-A40B-C07E-7BEE16F1D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56FDB-75A2-9602-9999-69B9080E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D7C7-2E19-404A-B0FB-C7DC8EECFA5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1721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22C06-339A-3337-A929-FD6B3B4D0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A36D2-34C4-5247-5F68-300133B57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FFD0B-BB09-03FC-D86C-70148B768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359F-F5FE-5A43-9912-E14EB80B25D6}" type="datetimeFigureOut">
              <a:rPr lang="en-NL" smtClean="0"/>
              <a:t>07/12/2023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6A3E2-C508-CC42-C678-6FF63F123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D2EF5-410B-912A-5109-0094032EC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D7C7-2E19-404A-B0FB-C7DC8EECFA5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38648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D66C-D282-048F-FE9E-89573DE33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B4082-D162-9F95-5249-A1F62FA0C0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C6DCC-05A3-1D83-604B-93861F77E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FD33A2-21C3-D208-175D-7132E2405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359F-F5FE-5A43-9912-E14EB80B25D6}" type="datetimeFigureOut">
              <a:rPr lang="en-NL" smtClean="0"/>
              <a:t>07/12/2023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EF7B9-A473-64D1-80AD-0399D6D0B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5515D9-961B-A3B1-00D4-F4A130E50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D7C7-2E19-404A-B0FB-C7DC8EECFA5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05341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8EEAE-F9F1-EDE4-02A2-755D7CCE5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234ED-EB0B-BD21-63AB-850486AE5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3DE12F-BF0A-E66F-EF63-DBEF0AA8A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73D88B-353E-5C6B-03E6-9ED8FCC7F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B1F353-A6DA-5805-A752-9B31AC8159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71E87F-5DA2-B3B6-019D-AC1688F61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359F-F5FE-5A43-9912-E14EB80B25D6}" type="datetimeFigureOut">
              <a:rPr lang="en-NL" smtClean="0"/>
              <a:t>07/12/2023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E27A1E-AE86-040B-B147-28D350923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77FA81-4B7B-7585-7A19-278816881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D7C7-2E19-404A-B0FB-C7DC8EECFA5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7163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1F2EB-AFEE-F675-DED7-06CF0352C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62DD97-D09B-BA06-2F04-1B046C9B2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359F-F5FE-5A43-9912-E14EB80B25D6}" type="datetimeFigureOut">
              <a:rPr lang="en-NL" smtClean="0"/>
              <a:t>07/12/2023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8E7477-9E9B-554C-DF41-E129940D4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B6F3FE-546A-116D-55CB-2FFE59F83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D7C7-2E19-404A-B0FB-C7DC8EECFA5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5829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7FB96-3FB6-D855-C869-F8B21DBD3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359F-F5FE-5A43-9912-E14EB80B25D6}" type="datetimeFigureOut">
              <a:rPr lang="en-NL" smtClean="0"/>
              <a:t>07/12/2023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82D0A8-C583-888B-D18B-7D199B74E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A2D56-ECF0-63EA-A988-83D293DCE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D7C7-2E19-404A-B0FB-C7DC8EECFA5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03760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E7057-9740-3DF8-3179-60844DBDF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CB6A0-DCC6-DCD3-7CE8-1F449AEE2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FB654A-5025-0998-076E-4DDD2503C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4E7F3-B964-F904-E73B-7145B7825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359F-F5FE-5A43-9912-E14EB80B25D6}" type="datetimeFigureOut">
              <a:rPr lang="en-NL" smtClean="0"/>
              <a:t>07/12/2023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74639F-526F-9510-0E07-D6A42DFC9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112F1-393D-2F47-4D49-4562C44F2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D7C7-2E19-404A-B0FB-C7DC8EECFA5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07555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DE639-F0D2-BD4A-7D3E-6010839E5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8F6389-002A-DC53-7107-EAC46F64BC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EA7202-B1CF-D7D8-6004-F9227D3A6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E057BD-66A8-AF60-E35F-44CF096FA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359F-F5FE-5A43-9912-E14EB80B25D6}" type="datetimeFigureOut">
              <a:rPr lang="en-NL" smtClean="0"/>
              <a:t>07/12/2023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F6431-F87A-2A3B-08D8-0DCA667B1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44079-C384-D9A6-49D6-DCBD358B0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D7C7-2E19-404A-B0FB-C7DC8EECFA5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5036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CB2464-BF40-4864-35B2-3A674E4CA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F7209-CB59-3979-EB22-7CF3C7E91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399C6-3309-B7BD-FE99-C03AB6E5BF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4359F-F5FE-5A43-9912-E14EB80B25D6}" type="datetimeFigureOut">
              <a:rPr lang="en-NL" smtClean="0"/>
              <a:t>07/12/2023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A86B2-689E-56F9-9626-68F8E2BA69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BC3C9-C0FD-96A7-21F1-8222C1222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DD7C7-2E19-404A-B0FB-C7DC8EECFA5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1662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unitedwaylowermainland/8771398278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D4463C-D4F4-FAA2-DE00-4FF4211AE3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96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3BF923-529D-A651-32D3-6E70D82CA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/>
          </a:bodyPr>
          <a:lstStyle/>
          <a:p>
            <a:pPr algn="l"/>
            <a:r>
              <a:rPr lang="en-GB" sz="115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P</a:t>
            </a:r>
            <a:r>
              <a:rPr lang="en-NL" sz="115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lay back show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A3212-985B-DE27-3F30-8A116EB2B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>
            <a:normAutofit/>
          </a:bodyPr>
          <a:lstStyle/>
          <a:p>
            <a:pPr algn="l"/>
            <a:r>
              <a:rPr lang="en-GB" sz="3200" dirty="0"/>
              <a:t>I</a:t>
            </a:r>
            <a:r>
              <a:rPr lang="en-NL" sz="3200" dirty="0"/>
              <a:t>k ben irene van 5B en ik wil een play back show organiseren voor de school</a:t>
            </a:r>
          </a:p>
        </p:txBody>
      </p:sp>
    </p:spTree>
    <p:extLst>
      <p:ext uri="{BB962C8B-B14F-4D97-AF65-F5344CB8AC3E}">
        <p14:creationId xmlns:p14="http://schemas.microsoft.com/office/powerpoint/2010/main" val="3648385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Kalender op tafel">
            <a:extLst>
              <a:ext uri="{FF2B5EF4-FFF2-40B4-BE49-F238E27FC236}">
                <a16:creationId xmlns:a16="http://schemas.microsoft.com/office/drawing/2014/main" id="{901743A9-0503-EC49-F95C-033D1CEDD8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058B7A-DDEB-03A9-2221-55DAFE6CE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en-NL" sz="5000" dirty="0">
                <a:solidFill>
                  <a:schemeClr val="bg1"/>
                </a:solidFill>
              </a:rPr>
              <a:t>voor de organisatie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BDC01-2041-66AF-1B58-BA775E74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W</a:t>
            </a:r>
            <a:r>
              <a:rPr lang="en-NL" sz="2000" dirty="0">
                <a:solidFill>
                  <a:schemeClr val="bg1"/>
                </a:solidFill>
              </a:rPr>
              <a:t>e gaan op een dag verzamelen in het niuwe gebouw en dan gaan we van de laagste groep tot de hoogste(van groep 3 tot 8 ) een play back show organiseren .</a:t>
            </a:r>
          </a:p>
        </p:txBody>
      </p:sp>
    </p:spTree>
    <p:extLst>
      <p:ext uri="{BB962C8B-B14F-4D97-AF65-F5344CB8AC3E}">
        <p14:creationId xmlns:p14="http://schemas.microsoft.com/office/powerpoint/2010/main" val="3365733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ril boven op een boek">
            <a:extLst>
              <a:ext uri="{FF2B5EF4-FFF2-40B4-BE49-F238E27FC236}">
                <a16:creationId xmlns:a16="http://schemas.microsoft.com/office/drawing/2014/main" id="{8BE83C70-0D67-3E79-01C7-A9205561DB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3434" b="166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DEC673-831A-7906-6F9C-114DAA2B7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NL" dirty="0">
                <a:solidFill>
                  <a:srgbClr val="FFFFFF"/>
                </a:solidFill>
              </a:rPr>
              <a:t> jury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0ECD4-E194-94A4-920A-42400811E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D</a:t>
            </a:r>
            <a:r>
              <a:rPr lang="en-NL" dirty="0">
                <a:solidFill>
                  <a:srgbClr val="FFFFFF"/>
                </a:solidFill>
              </a:rPr>
              <a:t>e jury is belangerijk dus kunnen we 3of 4 juryleden maar het is handig om vanaf groep vijf de jury te doen en het is niet handig als je het niet weet wat een jury doet</a:t>
            </a:r>
          </a:p>
        </p:txBody>
      </p:sp>
    </p:spTree>
    <p:extLst>
      <p:ext uri="{BB962C8B-B14F-4D97-AF65-F5344CB8AC3E}">
        <p14:creationId xmlns:p14="http://schemas.microsoft.com/office/powerpoint/2010/main" val="3781587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ianotoetsen">
            <a:extLst>
              <a:ext uri="{FF2B5EF4-FFF2-40B4-BE49-F238E27FC236}">
                <a16:creationId xmlns:a16="http://schemas.microsoft.com/office/drawing/2014/main" id="{60519071-12A8-44B5-40CE-F672533622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2522356" y="1144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6A24F1-8F3F-27C0-967D-2F5789EFF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/>
              <a:t>H</a:t>
            </a:r>
            <a:r>
              <a:rPr lang="en-NL" sz="4000"/>
              <a:t>oe gaan we het doen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0F792-2A52-6F35-04EB-008F0C697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GB" sz="2000" dirty="0"/>
              <a:t>I</a:t>
            </a:r>
            <a:r>
              <a:rPr lang="en-NL" sz="2000" dirty="0"/>
              <a:t>k en mischien de andere leden van de leerlingenraad kunnen me helpen om posters te maken voor de opening voor de nieuwe school en een leuke tekst bijvoorbeeld:  23MAART PLAY BACK SHOW KOM EN STRAAL OP HET PODIUM EN PLAY BACK!!!!!!!!!!!!!!!!!!!!!!!!</a:t>
            </a:r>
          </a:p>
          <a:p>
            <a:endParaRPr lang="en-NL" sz="2000" dirty="0"/>
          </a:p>
          <a:p>
            <a:endParaRPr lang="en-NL" sz="2000" dirty="0"/>
          </a:p>
        </p:txBody>
      </p:sp>
    </p:spTree>
    <p:extLst>
      <p:ext uri="{BB962C8B-B14F-4D97-AF65-F5344CB8AC3E}">
        <p14:creationId xmlns:p14="http://schemas.microsoft.com/office/powerpoint/2010/main" val="969473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ijlen die naar het licht wijzen">
            <a:extLst>
              <a:ext uri="{FF2B5EF4-FFF2-40B4-BE49-F238E27FC236}">
                <a16:creationId xmlns:a16="http://schemas.microsoft.com/office/drawing/2014/main" id="{89047657-4A24-0B7A-5157-A2E8756440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4AB685-358C-393B-D6D0-1FAA62A8F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 dirty="0"/>
              <a:t>I</a:t>
            </a:r>
            <a:r>
              <a:rPr lang="en-NL" sz="4000" dirty="0"/>
              <a:t>nschrijven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64933-7303-7074-0BCB-78A83F0AC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508632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Ik en de rest van de </a:t>
            </a:r>
            <a:r>
              <a:rPr lang="nl-NL" sz="2000" dirty="0" err="1"/>
              <a:t>leerlingraad</a:t>
            </a:r>
            <a:r>
              <a:rPr lang="nl-NL" sz="2000" dirty="0"/>
              <a:t> gaan een inschrijf poster maken en kopiëren en dan kunnen er  genoeg mensen inschrijven . En 1 inschrijfformulier per klas </a:t>
            </a:r>
          </a:p>
        </p:txBody>
      </p:sp>
    </p:spTree>
    <p:extLst>
      <p:ext uri="{BB962C8B-B14F-4D97-AF65-F5344CB8AC3E}">
        <p14:creationId xmlns:p14="http://schemas.microsoft.com/office/powerpoint/2010/main" val="190363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Kleurrijke potloden en boeken">
            <a:extLst>
              <a:ext uri="{FF2B5EF4-FFF2-40B4-BE49-F238E27FC236}">
                <a16:creationId xmlns:a16="http://schemas.microsoft.com/office/drawing/2014/main" id="{A7CC3AB8-99F7-94FA-0FAC-017B1A580E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1" r="2" b="2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17720-1F73-0F93-6E8B-67AB6C047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7"/>
            <a:ext cx="3633746" cy="1588422"/>
          </a:xfrm>
        </p:spPr>
        <p:txBody>
          <a:bodyPr anchor="b">
            <a:normAutofit/>
          </a:bodyPr>
          <a:lstStyle/>
          <a:p>
            <a:r>
              <a:rPr lang="nl-NL" sz="3600"/>
              <a:t>Waarom?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5BB33-A312-2E1C-6B20-BD70D44BA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2722729"/>
            <a:ext cx="3633747" cy="2700062"/>
          </a:xfrm>
        </p:spPr>
        <p:txBody>
          <a:bodyPr>
            <a:normAutofit/>
          </a:bodyPr>
          <a:lstStyle/>
          <a:p>
            <a:r>
              <a:rPr lang="nl-NL" sz="1600" dirty="0"/>
              <a:t>Mijn vader had dat ook op zijn school. En ik dacht waarom niet op onze school?</a:t>
            </a:r>
          </a:p>
          <a:p>
            <a:r>
              <a:rPr lang="nl-NL" sz="1600" dirty="0"/>
              <a:t>Het leek me een goed idee om het te maken. Ik wou het al sinds groep 4 maar dat was er  niet van gekomen .</a:t>
            </a:r>
          </a:p>
          <a:p>
            <a:r>
              <a:rPr lang="nl-NL" sz="1600" dirty="0"/>
              <a:t>En ik dacht gewoon een  keer in het jaar hebben we sinterklaas , </a:t>
            </a:r>
            <a:r>
              <a:rPr lang="nl-NL" sz="1600" dirty="0" err="1"/>
              <a:t>pasen</a:t>
            </a:r>
            <a:r>
              <a:rPr lang="nl-NL" sz="1600" dirty="0"/>
              <a:t>, kerst en ik dacht dat het leuk zou zijn als er een vier dingen zijn.</a:t>
            </a:r>
          </a:p>
        </p:txBody>
      </p:sp>
    </p:spTree>
    <p:extLst>
      <p:ext uri="{BB962C8B-B14F-4D97-AF65-F5344CB8AC3E}">
        <p14:creationId xmlns:p14="http://schemas.microsoft.com/office/powerpoint/2010/main" val="1646868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Picture 6" descr="A group of children lying on the grass&#10;&#10;Description automatically generated">
            <a:extLst>
              <a:ext uri="{FF2B5EF4-FFF2-40B4-BE49-F238E27FC236}">
                <a16:creationId xmlns:a16="http://schemas.microsoft.com/office/drawing/2014/main" id="{0F445D10-E57F-01BC-2DAF-CD51E7C83A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184" r="-1" b="-1"/>
          <a:stretch/>
        </p:blipFill>
        <p:spPr>
          <a:xfrm>
            <a:off x="70244" y="10"/>
            <a:ext cx="9947062" cy="6857990"/>
          </a:xfrm>
          <a:prstGeom prst="rect">
            <a:avLst/>
          </a:prstGeom>
        </p:spPr>
      </p:pic>
      <p:sp>
        <p:nvSpPr>
          <p:cNvPr id="32" name="Freeform: Shape 26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26FC0A-159B-B6F0-737E-6E36BB042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7"/>
            <a:ext cx="3633746" cy="1588422"/>
          </a:xfrm>
        </p:spPr>
        <p:txBody>
          <a:bodyPr anchor="b">
            <a:normAutofit/>
          </a:bodyPr>
          <a:lstStyle/>
          <a:p>
            <a:r>
              <a:rPr lang="nl-NL" sz="3600"/>
              <a:t>Vragen ideeën opmerkingen?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01368-9BA1-A584-CA7C-D329E090C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2722729"/>
            <a:ext cx="3633747" cy="2700062"/>
          </a:xfrm>
        </p:spPr>
        <p:txBody>
          <a:bodyPr>
            <a:normAutofit/>
          </a:bodyPr>
          <a:lstStyle/>
          <a:p>
            <a:r>
              <a:rPr lang="nl-NL" sz="2000" dirty="0"/>
              <a:t>Wie doet er mee!?</a:t>
            </a:r>
          </a:p>
          <a:p>
            <a:r>
              <a:rPr lang="nl-NL" sz="2000" dirty="0"/>
              <a:t>Ik wil graag presenteren.</a:t>
            </a:r>
          </a:p>
          <a:p>
            <a:r>
              <a:rPr lang="nl-NL" sz="2000" dirty="0"/>
              <a:t>Wie wil er in de jury?</a:t>
            </a:r>
          </a:p>
          <a:p>
            <a:r>
              <a:rPr lang="nl-NL" sz="2000" dirty="0"/>
              <a:t>Wie is creatief in posters maken?</a:t>
            </a:r>
          </a:p>
          <a:p>
            <a:r>
              <a:rPr lang="nl-NL" sz="2000" dirty="0"/>
              <a:t>Wie wil er zelf mee doen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8FE3DC-67AA-79AF-9484-3E2F3AE904FA}"/>
              </a:ext>
            </a:extLst>
          </p:cNvPr>
          <p:cNvSpPr txBox="1"/>
          <p:nvPr/>
        </p:nvSpPr>
        <p:spPr>
          <a:xfrm>
            <a:off x="7697440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l-NL" sz="700">
                <a:solidFill>
                  <a:srgbClr val="FFFFFF"/>
                </a:solidFill>
                <a:hlinkClick r:id="rId3" tooltip="http://www.flickr.com/photos/unitedwaylowermainland/8771398278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nl-NL" sz="700">
                <a:solidFill>
                  <a:srgbClr val="FFFFFF"/>
                </a:solidFill>
              </a:rPr>
              <a:t> by Unknown Author is licensed under </a:t>
            </a:r>
            <a:r>
              <a:rPr lang="nl-NL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nl-N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45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ret in de sneeuw">
            <a:extLst>
              <a:ext uri="{FF2B5EF4-FFF2-40B4-BE49-F238E27FC236}">
                <a16:creationId xmlns:a16="http://schemas.microsoft.com/office/drawing/2014/main" id="{91357E02-6855-989B-281B-0AF45C5D78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24" b="660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5200E1-0B4D-F4E5-1A1F-20E697F20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Dit was mijn presentatie </a:t>
            </a:r>
          </a:p>
        </p:txBody>
      </p:sp>
    </p:spTree>
    <p:extLst>
      <p:ext uri="{BB962C8B-B14F-4D97-AF65-F5344CB8AC3E}">
        <p14:creationId xmlns:p14="http://schemas.microsoft.com/office/powerpoint/2010/main" val="2286023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5375</TotalTime>
  <Words>304</Words>
  <Application>Microsoft Macintosh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Meiryo</vt:lpstr>
      <vt:lpstr>Arial</vt:lpstr>
      <vt:lpstr>Calibri</vt:lpstr>
      <vt:lpstr>Calibri Light</vt:lpstr>
      <vt:lpstr>Office Theme</vt:lpstr>
      <vt:lpstr>Play back show</vt:lpstr>
      <vt:lpstr>voor de organisatie</vt:lpstr>
      <vt:lpstr> jury</vt:lpstr>
      <vt:lpstr>Hoe gaan we het doen ?</vt:lpstr>
      <vt:lpstr>Inschrijven </vt:lpstr>
      <vt:lpstr>Waarom?</vt:lpstr>
      <vt:lpstr>Vragen ideeën opmerkingen? </vt:lpstr>
      <vt:lpstr>Dit was mijn presentatie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 back show</dc:title>
  <dc:creator>Joost Moerenburg</dc:creator>
  <cp:lastModifiedBy>Joost Moerenburg</cp:lastModifiedBy>
  <cp:revision>6</cp:revision>
  <dcterms:created xsi:type="dcterms:W3CDTF">2023-11-22T16:21:38Z</dcterms:created>
  <dcterms:modified xsi:type="dcterms:W3CDTF">2023-12-07T07:02:57Z</dcterms:modified>
</cp:coreProperties>
</file>